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presProps" Target="presProps.xml"/>
  <Relationship Id="rId14" Type="http://schemas.openxmlformats.org/officeDocument/2006/relationships/viewProps" Target="viewProps.xml"/>
  <Relationship Id="rId15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192525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7437"/>
          <a:ext cx="9144000" cy="6665387"/>
          <a:chOff x="0" y="207437"/>
          <a:chExt cx="9144000" cy="666538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7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6">
  <a:themeElements>
    <a:clrScheme name="Theme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6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2024-04-12T08:03:04Z</dcterms:created>
  <dcterms:modified xsi:type="dcterms:W3CDTF">2024-04-12T08:03:04Z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